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7F509F-F6F2-4D43-8D45-2C7928D84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03BD8B-8E81-4634-8537-E5F48D174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B68F56-EDC7-4448-A7E7-D6EFD0A8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6EAC19-1425-4006-8FE1-C2496990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7353CF-473A-46EB-BF03-A03A4046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795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4294EF-F4B3-45D9-9FF1-84ADC25E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62C508C-D86D-4C38-B5E6-E882CC599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70CB24-4939-49B8-82BA-51488A4A6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733047-D8D4-4835-B367-9CBF249B6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D913A0-E6BC-4BD7-A193-5D580661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493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1997A3A-A4DF-4862-B434-E44F1B77A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90E7CB9-F9B9-457D-938F-954D8BEC3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350470-20F2-497D-B616-AEB29C0B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38EDFB-8364-4BB8-971C-332B3F4D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01BEBA-5429-4F92-91C5-816ACAF1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68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EB34C-2564-4E78-9CB7-DEF18A44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5F0FC8-3057-4DCC-9860-472F85D62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2FABC1-BEE3-47C5-8489-F7170FA1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C95EDC-BAE7-4BE5-A860-F7FC8857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CC25BA-1A1F-4F5B-AEE3-DFB7931F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17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AAD485-2EE7-4B47-9CFA-52FFF49C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C2E5ED4-B115-4DA2-8636-F8E81A378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8CDDF4-7099-49BE-A310-FF1B4924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C98895-EFFC-4163-A9B8-B45331F4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EFC8E8-D1A6-4166-95E9-79FAB032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5775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5E5452-DCD2-4CE4-96BA-4C711F1D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0B495F-FD2B-4838-A4C5-71E2DE82D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69B8A3-14BF-4318-8437-74FEC090C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9371128-368B-495A-BB6C-590751E6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D2C5C3E-FD7E-457C-B2DE-21C5E763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935021-AF8C-487F-BD19-47F86556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386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E92B8-CA8E-4429-8FB7-121489A0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48D9A3B-3FF1-42EE-AF47-A99775CE6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2A6AFF6-186B-45E7-B1B2-17BB79B83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F41FAD8-7CC6-4BF9-B633-1880399B2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AAD3D68-20F3-4434-A77B-898DFD45A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7947300-4DF7-4918-BE9B-6311D482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5F46C4F-5763-42D6-B627-76E9AC92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D75BBE7-6EAA-4CC2-B0CD-A9C9CD74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817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C78F3E-E0BF-4CA6-A707-61CCB7AF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C08F840-BAC9-4091-9A7A-316DC61D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2D22464-0121-41FF-9F33-8AA8070B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01C5168-497F-44C3-9EFC-7A99696C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799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055DE95-12DE-483F-80A4-731D8241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CE29CE-2D86-4232-8FD6-7BF7D266A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93217C-FCFA-4819-876B-DDCB3FB5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226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2DE3D9-386E-4E39-8967-F504EB36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101A09-D0A8-4594-9868-FC4B91450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CF07CD-5A66-48D2-A255-3EF7047C0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EC26DCC-A0F4-437B-9715-0DCFFAB0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7D053-C764-481F-81D0-57972860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0495E0A-17D8-46C3-9AEB-E4857E17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78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5F6D0-EB8B-4997-AD56-1B7C77AA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BCE825E-B3B3-4843-8AC7-07491E153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27EEC22-F4F8-46F5-96BF-C06EA8F55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46F469-6347-467E-8836-CC505F98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067527-0D35-4A26-9F89-D3F09BA2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12FEED8-8A74-4DB3-9729-056F6505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03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8EFCA25-87A8-44FF-87ED-E07BFF0D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C1D46C-A820-49F1-AEB5-BA5AE72C3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7577C0-178A-4A75-9E97-4253B5C36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43AF4-FBDA-437D-A33B-FE023C6EBE54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0C962A-5114-44B6-848A-AA6995AFF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B24A2C-CA2E-4024-B8E5-EBFB20FA7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4DF9E-58D2-4295-B270-72E61BECEE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18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12095E31-6708-4ED7-8392-DC98EB3AE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4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3DF9CB-D0AD-43B7-BDCD-578191F7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5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2AA3392-4439-4210-A223-40D828C5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1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2D1B6B0-775E-4CFC-AB97-2F0F9E2FF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2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E9DA77F-4634-44DC-B015-7B8EE0B9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0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DABB95-86A0-4228-832E-296C07F4D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42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5F60B-1893-441B-AD54-CE05400B4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43A7A2-4DD7-45E2-A967-8BD3476A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ED927A1-BCB8-4927-8EA6-8ED863D3A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2174FA-11AB-4BE8-A228-39FBA6003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9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642A79-C833-42DB-850B-56D3B4B3A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C36117-9C13-4167-B8E1-0809396FD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6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221DDF-63EB-4BEB-A689-9AC7F53E3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2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B3DBBE-E0AD-4249-904D-C1ECEC674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0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CB29CD-4646-453F-A98C-02938DE9D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7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7DCE1D-75EC-4063-9086-C7102997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8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077653-241D-445D-ABD8-7BBD2AAF6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15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ワイド画面</PresentationFormat>
  <Paragraphs>0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富樫 正浩</dc:creator>
  <cp:lastModifiedBy>富樫 正浩</cp:lastModifiedBy>
  <cp:revision>2</cp:revision>
  <dcterms:created xsi:type="dcterms:W3CDTF">2018-08-06T09:50:30Z</dcterms:created>
  <dcterms:modified xsi:type="dcterms:W3CDTF">2018-08-06T10:06:14Z</dcterms:modified>
</cp:coreProperties>
</file>